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B6"/>
    <a:srgbClr val="486598"/>
    <a:srgbClr val="374277"/>
    <a:srgbClr val="DDF9FF"/>
    <a:srgbClr val="000000"/>
    <a:srgbClr val="2963AC"/>
    <a:srgbClr val="EA2421"/>
    <a:srgbClr val="9A47DA"/>
    <a:srgbClr val="0A8FED"/>
    <a:srgbClr val="394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DEB0D7-C498-4F7A-AE6B-C38BF9C0A7BA}" v="6" dt="2021-10-05T13:37:53.8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9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ie Muryawan" userId="20ecc2d2-925d-4715-8099-9dc1f45a0ab4" providerId="ADAL" clId="{83BB5AA8-7185-475D-B209-9B919D3F4CB3}"/>
    <pc:docChg chg="modSld">
      <pc:chgData name="Markie Muryawan" userId="20ecc2d2-925d-4715-8099-9dc1f45a0ab4" providerId="ADAL" clId="{83BB5AA8-7185-475D-B209-9B919D3F4CB3}" dt="2021-10-05T17:39:09.469" v="3" actId="20577"/>
      <pc:docMkLst>
        <pc:docMk/>
      </pc:docMkLst>
      <pc:sldChg chg="modSp mod">
        <pc:chgData name="Markie Muryawan" userId="20ecc2d2-925d-4715-8099-9dc1f45a0ab4" providerId="ADAL" clId="{83BB5AA8-7185-475D-B209-9B919D3F4CB3}" dt="2021-10-05T17:39:02.785" v="1" actId="20577"/>
        <pc:sldMkLst>
          <pc:docMk/>
          <pc:sldMk cId="2720497330" sldId="1342"/>
        </pc:sldMkLst>
        <pc:spChg chg="mod">
          <ac:chgData name="Markie Muryawan" userId="20ecc2d2-925d-4715-8099-9dc1f45a0ab4" providerId="ADAL" clId="{83BB5AA8-7185-475D-B209-9B919D3F4CB3}" dt="2021-10-05T17:39:02.785" v="1" actId="20577"/>
          <ac:spMkLst>
            <pc:docMk/>
            <pc:sldMk cId="2720497330" sldId="1342"/>
            <ac:spMk id="2" creationId="{A726F708-371E-4157-A442-FC26BC96B2C3}"/>
          </ac:spMkLst>
        </pc:spChg>
      </pc:sldChg>
      <pc:sldChg chg="modSp mod">
        <pc:chgData name="Markie Muryawan" userId="20ecc2d2-925d-4715-8099-9dc1f45a0ab4" providerId="ADAL" clId="{83BB5AA8-7185-475D-B209-9B919D3F4CB3}" dt="2021-10-05T17:39:09.469" v="3" actId="20577"/>
        <pc:sldMkLst>
          <pc:docMk/>
          <pc:sldMk cId="1993386099" sldId="1348"/>
        </pc:sldMkLst>
        <pc:spChg chg="mod">
          <ac:chgData name="Markie Muryawan" userId="20ecc2d2-925d-4715-8099-9dc1f45a0ab4" providerId="ADAL" clId="{83BB5AA8-7185-475D-B209-9B919D3F4CB3}" dt="2021-10-05T17:39:09.469" v="3" actId="20577"/>
          <ac:spMkLst>
            <pc:docMk/>
            <pc:sldMk cId="1993386099" sldId="1348"/>
            <ac:spMk id="2" creationId="{A726F708-371E-4157-A442-FC26BC96B2C3}"/>
          </ac:spMkLst>
        </pc:spChg>
      </pc:sldChg>
    </pc:docChg>
  </pc:docChgLst>
</pc:chgInfo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24F25E6497ED43898D504973DBDCA9" ma:contentTypeVersion="13" ma:contentTypeDescription="Create a new document." ma:contentTypeScope="" ma:versionID="c88d201c4cbc89b9ef00bf5a360c69ce">
  <xsd:schema xmlns:xsd="http://www.w3.org/2001/XMLSchema" xmlns:xs="http://www.w3.org/2001/XMLSchema" xmlns:p="http://schemas.microsoft.com/office/2006/metadata/properties" xmlns:ns2="4f447018-c40e-40e5-80f8-c919516cf764" xmlns:ns3="6b41ce5a-22ff-4aef-bca2-14b56bf0aa25" targetNamespace="http://schemas.microsoft.com/office/2006/metadata/properties" ma:root="true" ma:fieldsID="23f0d73e2674c2e46f911f5f2e8921eb" ns2:_="" ns3:_="">
    <xsd:import namespace="4f447018-c40e-40e5-80f8-c919516cf764"/>
    <xsd:import namespace="6b41ce5a-22ff-4aef-bca2-14b56bf0aa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447018-c40e-40e5-80f8-c919516cf7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41ce5a-22ff-4aef-bca2-14b56bf0aa2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63D04B-AA8B-471B-95C8-11139D169319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774538e-7891-43b6-a84b-740af6ca28fe"/>
    <ds:schemaRef ds:uri="cfc03cda-bc36-4859-b431-cc9043cb459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18B781-C295-4B55-B1BB-71E5708EF1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BD9BA8-FF84-4377-B6F9-32D6D7F58B7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</TotalTime>
  <Words>440</Words>
  <Application>Microsoft Office PowerPoint</Application>
  <PresentationFormat>Widescreen</PresentationFormat>
  <Paragraphs>83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Montserrat</vt:lpstr>
      <vt:lpstr>Roboto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UNSD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Markie Muryawan</dc:creator>
  <cp:lastModifiedBy>Markie Muryawan</cp:lastModifiedBy>
  <cp:revision>18</cp:revision>
  <cp:lastPrinted>2015-05-05T19:02:03Z</cp:lastPrinted>
  <dcterms:created xsi:type="dcterms:W3CDTF">2003-09-08T09:07:59Z</dcterms:created>
  <dcterms:modified xsi:type="dcterms:W3CDTF">2021-11-16T14:53:37Z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0x0101007024F25E6497ED43898D504973DBDCA9</vt:lpwstr>
  </property>
  <property fmtid="{D5CDD505-2E9C-101B-9397-08002B2CF9AE}" pid="3" name="Order">
    <vt:r8>1347200</vt:r8>
  </property>
</Properties>
</file>